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7" r:id="rId4"/>
    <p:sldId id="258" r:id="rId5"/>
    <p:sldId id="259" r:id="rId6"/>
    <p:sldId id="262" r:id="rId7"/>
    <p:sldId id="256" r:id="rId8"/>
  </p:sldIdLst>
  <p:sldSz cx="9144000" cy="6858000" type="letter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Romano" userId="28ec80ee-82cc-4ec3-a7d2-8348be9b3245" providerId="ADAL" clId="{A4DD5E1E-6B40-43EB-AD65-F82CA6C4CC4C}"/>
    <pc:docChg chg="modSld">
      <pc:chgData name="Justin Romano" userId="28ec80ee-82cc-4ec3-a7d2-8348be9b3245" providerId="ADAL" clId="{A4DD5E1E-6B40-43EB-AD65-F82CA6C4CC4C}" dt="2024-06-14T16:59:08.647" v="3" actId="20577"/>
      <pc:docMkLst>
        <pc:docMk/>
      </pc:docMkLst>
      <pc:sldChg chg="modSp mod">
        <pc:chgData name="Justin Romano" userId="28ec80ee-82cc-4ec3-a7d2-8348be9b3245" providerId="ADAL" clId="{A4DD5E1E-6B40-43EB-AD65-F82CA6C4CC4C}" dt="2024-06-14T16:59:08.647" v="3" actId="20577"/>
        <pc:sldMkLst>
          <pc:docMk/>
          <pc:sldMk cId="3338578419" sldId="257"/>
        </pc:sldMkLst>
        <pc:spChg chg="mod">
          <ac:chgData name="Justin Romano" userId="28ec80ee-82cc-4ec3-a7d2-8348be9b3245" providerId="ADAL" clId="{A4DD5E1E-6B40-43EB-AD65-F82CA6C4CC4C}" dt="2024-06-14T16:59:08.647" v="3" actId="20577"/>
          <ac:spMkLst>
            <pc:docMk/>
            <pc:sldMk cId="3338578419" sldId="257"/>
            <ac:spMk id="2" creationId="{24CC8B41-2876-82B4-3F15-4707D952B7C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7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9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6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2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0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1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4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9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9E241E-C938-4FB2-9472-C56FB4CE851D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7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elfservice.employerondemand.com/?PL=2017135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3AFC6-96F4-46B7-31BD-93299BD25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23" b="5022"/>
          <a:stretch/>
        </p:blipFill>
        <p:spPr>
          <a:xfrm>
            <a:off x="0" y="2276856"/>
            <a:ext cx="9144000" cy="4297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6090A3-42D2-E9DB-E913-E1E341198A03}"/>
              </a:ext>
            </a:extLst>
          </p:cNvPr>
          <p:cNvSpPr txBox="1"/>
          <p:nvPr/>
        </p:nvSpPr>
        <p:spPr>
          <a:xfrm>
            <a:off x="0" y="1512576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 to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URL/Link: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 </a:t>
            </a:r>
            <a:r>
              <a:rPr lang="en-US" sz="18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https://selfservice.employerondemand.com/?PL=20171358</a:t>
            </a:r>
            <a:r>
              <a:rPr lang="en-US" sz="18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/>
              <a:t>In the main page Type your username  and click “Forgot Password”.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13D566-C95B-7987-B823-098490021B51}"/>
              </a:ext>
            </a:extLst>
          </p:cNvPr>
          <p:cNvSpPr/>
          <p:nvPr/>
        </p:nvSpPr>
        <p:spPr>
          <a:xfrm>
            <a:off x="3721608" y="3572256"/>
            <a:ext cx="731520" cy="237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AF908D-A942-8813-03C9-8B6A954550B9}"/>
              </a:ext>
            </a:extLst>
          </p:cNvPr>
          <p:cNvSpPr/>
          <p:nvPr/>
        </p:nvSpPr>
        <p:spPr>
          <a:xfrm>
            <a:off x="4617720" y="3736848"/>
            <a:ext cx="822960" cy="237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CC8B41-2876-82B4-3F15-4707D952B7CD}"/>
              </a:ext>
            </a:extLst>
          </p:cNvPr>
          <p:cNvSpPr txBox="1"/>
          <p:nvPr/>
        </p:nvSpPr>
        <p:spPr>
          <a:xfrm>
            <a:off x="0" y="6602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How to reset your password for Employer </a:t>
            </a:r>
            <a:r>
              <a:rPr lang="en-US" sz="4400" b="1"/>
              <a:t>On Demand ESS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3857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B50278-D9F9-9957-D331-71EFD5B793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45" b="5022"/>
          <a:stretch/>
        </p:blipFill>
        <p:spPr>
          <a:xfrm>
            <a:off x="0" y="1435608"/>
            <a:ext cx="9144000" cy="4306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3C3BC6-C588-CE9E-4A79-B77717F04B2D}"/>
              </a:ext>
            </a:extLst>
          </p:cNvPr>
          <p:cNvSpPr txBox="1"/>
          <p:nvPr/>
        </p:nvSpPr>
        <p:spPr>
          <a:xfrm>
            <a:off x="0" y="410227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your username again and then type the characters  you see in the box below. </a:t>
            </a:r>
          </a:p>
          <a:p>
            <a:r>
              <a:rPr lang="en-US" dirty="0"/>
              <a:t>Then click “Submit”.</a:t>
            </a:r>
          </a:p>
          <a:p>
            <a:r>
              <a:rPr lang="en-US" dirty="0"/>
              <a:t>An email will be sent with a link to reset your Password. </a:t>
            </a:r>
          </a:p>
          <a:p>
            <a:endParaRPr lang="en-US" sz="2400" dirty="0"/>
          </a:p>
          <a:p>
            <a:r>
              <a:rPr lang="en-US" sz="2800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70123A-4230-AD85-3D24-D328F9DE75E4}"/>
              </a:ext>
            </a:extLst>
          </p:cNvPr>
          <p:cNvSpPr/>
          <p:nvPr/>
        </p:nvSpPr>
        <p:spPr>
          <a:xfrm>
            <a:off x="3730752" y="3191256"/>
            <a:ext cx="731520" cy="237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DB37F7-DAA9-4F30-AFF8-EF6D80C95657}"/>
              </a:ext>
            </a:extLst>
          </p:cNvPr>
          <p:cNvSpPr/>
          <p:nvPr/>
        </p:nvSpPr>
        <p:spPr>
          <a:xfrm>
            <a:off x="3977640" y="3820412"/>
            <a:ext cx="594360" cy="237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email&#10;&#10;Description automatically generated">
            <a:extLst>
              <a:ext uri="{FF2B5EF4-FFF2-40B4-BE49-F238E27FC236}">
                <a16:creationId xmlns:a16="http://schemas.microsoft.com/office/drawing/2014/main" id="{02CE61C2-4352-62B6-1D97-83455DE19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73"/>
            <a:ext cx="9144000" cy="646480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0AB6990-2BE5-7954-09C3-91AA172D8D3E}"/>
              </a:ext>
            </a:extLst>
          </p:cNvPr>
          <p:cNvSpPr/>
          <p:nvPr/>
        </p:nvSpPr>
        <p:spPr>
          <a:xfrm>
            <a:off x="105156" y="2647188"/>
            <a:ext cx="8933688" cy="15636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C702F-0EE6-45A0-6334-0B517F24DF5F}"/>
              </a:ext>
            </a:extLst>
          </p:cNvPr>
          <p:cNvSpPr txBox="1"/>
          <p:nvPr/>
        </p:nvSpPr>
        <p:spPr>
          <a:xfrm>
            <a:off x="0" y="5067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link on the email sent by the system. This will take you to a password page.</a:t>
            </a:r>
          </a:p>
        </p:txBody>
      </p:sp>
    </p:spTree>
    <p:extLst>
      <p:ext uri="{BB962C8B-B14F-4D97-AF65-F5344CB8AC3E}">
        <p14:creationId xmlns:p14="http://schemas.microsoft.com/office/powerpoint/2010/main" val="215317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499B48-3C33-AA0F-C8DB-9C11664A4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0" t="10178" r="3500" b="5022"/>
          <a:stretch/>
        </p:blipFill>
        <p:spPr>
          <a:xfrm>
            <a:off x="1" y="1892808"/>
            <a:ext cx="9141891" cy="470916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5EFA396-4886-CB37-BBFB-BF5A6D1A0FA1}"/>
              </a:ext>
            </a:extLst>
          </p:cNvPr>
          <p:cNvSpPr/>
          <p:nvPr/>
        </p:nvSpPr>
        <p:spPr>
          <a:xfrm>
            <a:off x="3739897" y="3008376"/>
            <a:ext cx="1376172" cy="420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DBE169-EF2F-D074-BAA2-9F86C113C89E}"/>
              </a:ext>
            </a:extLst>
          </p:cNvPr>
          <p:cNvSpPr/>
          <p:nvPr/>
        </p:nvSpPr>
        <p:spPr>
          <a:xfrm>
            <a:off x="3739897" y="3745992"/>
            <a:ext cx="1376172" cy="420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B805D3-D4DC-A4C6-1219-8C5A024E74DB}"/>
              </a:ext>
            </a:extLst>
          </p:cNvPr>
          <p:cNvSpPr/>
          <p:nvPr/>
        </p:nvSpPr>
        <p:spPr>
          <a:xfrm>
            <a:off x="3352800" y="4261104"/>
            <a:ext cx="2042160" cy="1271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93538-81A9-1E8D-CC20-A56C2C440392}"/>
              </a:ext>
            </a:extLst>
          </p:cNvPr>
          <p:cNvSpPr txBox="1"/>
          <p:nvPr/>
        </p:nvSpPr>
        <p:spPr>
          <a:xfrm>
            <a:off x="0" y="92223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your username again and the characters you see on top.</a:t>
            </a:r>
          </a:p>
          <a:p>
            <a:r>
              <a:rPr lang="en-US" dirty="0"/>
              <a:t>Then answer the security questions that had been previously selected by you. </a:t>
            </a:r>
          </a:p>
          <a:p>
            <a:r>
              <a:rPr lang="en-US" dirty="0"/>
              <a:t>Click “Submit” </a:t>
            </a: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21A24580-3C3B-F673-6E61-62DE1D071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2442972"/>
            <a:ext cx="1524000" cy="4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6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10A94B-6326-FE94-F643-AADD4BBB0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98" r="925" b="4534"/>
          <a:stretch/>
        </p:blipFill>
        <p:spPr>
          <a:xfrm>
            <a:off x="1" y="1591056"/>
            <a:ext cx="9144000" cy="42096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8219BD-2312-8AF5-D240-58DB8CED9B09}"/>
              </a:ext>
            </a:extLst>
          </p:cNvPr>
          <p:cNvSpPr txBox="1"/>
          <p:nvPr/>
        </p:nvSpPr>
        <p:spPr>
          <a:xfrm>
            <a:off x="0" y="92011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will take you to the main page of your Profile where you can view, download or print your paystubs. </a:t>
            </a:r>
          </a:p>
        </p:txBody>
      </p:sp>
    </p:spTree>
    <p:extLst>
      <p:ext uri="{BB962C8B-B14F-4D97-AF65-F5344CB8AC3E}">
        <p14:creationId xmlns:p14="http://schemas.microsoft.com/office/powerpoint/2010/main" val="734662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6D62D33967149A37FCE1E73AE2641" ma:contentTypeVersion="13" ma:contentTypeDescription="Create a new document." ma:contentTypeScope="" ma:versionID="6cfdf93427aa5b8e18e58ac30f8bb14f">
  <xsd:schema xmlns:xsd="http://www.w3.org/2001/XMLSchema" xmlns:xs="http://www.w3.org/2001/XMLSchema" xmlns:p="http://schemas.microsoft.com/office/2006/metadata/properties" xmlns:ns2="539cf973-c2f8-45e7-90fd-7425a32d3b17" xmlns:ns3="4919c4a2-640a-4b90-8d0c-f4a4cd344afa" targetNamespace="http://schemas.microsoft.com/office/2006/metadata/properties" ma:root="true" ma:fieldsID="a9528c5061e72bed119705da0b7e1f90" ns2:_="" ns3:_="">
    <xsd:import namespace="539cf973-c2f8-45e7-90fd-7425a32d3b17"/>
    <xsd:import namespace="4919c4a2-640a-4b90-8d0c-f4a4cd344a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cf973-c2f8-45e7-90fd-7425a32d3b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658ed95-689e-4fa5-bd1e-24bd4ee66a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9c4a2-640a-4b90-8d0c-f4a4cd344af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bbc9a2a-5ad6-467c-aba7-635df8d2bc5a}" ma:internalName="TaxCatchAll" ma:showField="CatchAllData" ma:web="4919c4a2-640a-4b90-8d0c-f4a4cd344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E9982-1BF6-428C-9C04-E3943FDB79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CC46D8-C3BB-468E-B297-9599F10EE5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9cf973-c2f8-45e7-90fd-7425a32d3b17"/>
    <ds:schemaRef ds:uri="4919c4a2-640a-4b90-8d0c-f4a4cd344a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148</Words>
  <Application>Microsoft Office PowerPoint</Application>
  <PresentationFormat>Letter Paper (8.5x11 in)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 Morales</dc:creator>
  <cp:lastModifiedBy>Justin Romano</cp:lastModifiedBy>
  <cp:revision>8</cp:revision>
  <cp:lastPrinted>2024-06-07T15:27:50Z</cp:lastPrinted>
  <dcterms:created xsi:type="dcterms:W3CDTF">2024-05-21T16:22:36Z</dcterms:created>
  <dcterms:modified xsi:type="dcterms:W3CDTF">2024-06-14T16:59:11Z</dcterms:modified>
</cp:coreProperties>
</file>