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2" r:id="rId5"/>
    <p:sldId id="256" r:id="rId6"/>
  </p:sldIdLst>
  <p:sldSz cx="9144000" cy="6858000" type="letter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8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76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9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36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823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0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14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69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41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9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5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9E241E-C938-4FB2-9472-C56FB4CE851D}" type="datetimeFigureOut">
              <a:rPr lang="en-US" smtClean="0"/>
              <a:t>6/13/2024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014D0-4F46-40FF-AAB4-FB07027CF9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71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.employeronthego.com/?PL=20171358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245B8E-1D4F-A3A7-99A2-D97485181D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688" r="2500" b="5511"/>
          <a:stretch/>
        </p:blipFill>
        <p:spPr>
          <a:xfrm>
            <a:off x="114300" y="2386584"/>
            <a:ext cx="8915400" cy="43616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6090A3-42D2-E9DB-E913-E1E341198A03}"/>
              </a:ext>
            </a:extLst>
          </p:cNvPr>
          <p:cNvSpPr txBox="1"/>
          <p:nvPr/>
        </p:nvSpPr>
        <p:spPr>
          <a:xfrm>
            <a:off x="45720" y="160198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Got to </a:t>
            </a:r>
            <a:r>
              <a:rPr lang="en-US" sz="1800" b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Aptos" panose="020B0004020202020204" pitchFamily="34" charset="0"/>
                <a:hlinkClick r:id="rId3"/>
              </a:rPr>
              <a:t>https://my.employeronthego.com/?PL=20171358</a:t>
            </a:r>
            <a:endParaRPr lang="en-US" sz="2400" dirty="0"/>
          </a:p>
          <a:p>
            <a:r>
              <a:rPr lang="en-US" sz="2400" dirty="0"/>
              <a:t>In the main page Type your username  and click “Forgot Password”.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0AF908D-A942-8813-03C9-8B6A954550B9}"/>
              </a:ext>
            </a:extLst>
          </p:cNvPr>
          <p:cNvSpPr/>
          <p:nvPr/>
        </p:nvSpPr>
        <p:spPr>
          <a:xfrm>
            <a:off x="4681728" y="4350392"/>
            <a:ext cx="82296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CC8B41-2876-82B4-3F15-4707D952B7CD}"/>
              </a:ext>
            </a:extLst>
          </p:cNvPr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/>
              <a:t>How to reset your password for </a:t>
            </a:r>
          </a:p>
          <a:p>
            <a:pPr algn="ctr"/>
            <a:r>
              <a:rPr lang="en-US" sz="4400" b="1" dirty="0"/>
              <a:t>My Employer on the Go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38578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B50278-D9F9-9957-D331-71EFD5B793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45" b="5022"/>
          <a:stretch/>
        </p:blipFill>
        <p:spPr>
          <a:xfrm>
            <a:off x="0" y="1435608"/>
            <a:ext cx="9144000" cy="43068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3C3BC6-C588-CE9E-4A79-B77717F04B2D}"/>
              </a:ext>
            </a:extLst>
          </p:cNvPr>
          <p:cNvSpPr txBox="1"/>
          <p:nvPr/>
        </p:nvSpPr>
        <p:spPr>
          <a:xfrm>
            <a:off x="0" y="410227"/>
            <a:ext cx="91440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your username again and then type the characters  you see in the box below. </a:t>
            </a:r>
          </a:p>
          <a:p>
            <a:r>
              <a:rPr lang="en-US" dirty="0"/>
              <a:t>Then click “Submit”.</a:t>
            </a:r>
          </a:p>
          <a:p>
            <a:r>
              <a:rPr lang="en-US" dirty="0"/>
              <a:t>An email will be sent with a link to reset your Password. </a:t>
            </a:r>
          </a:p>
          <a:p>
            <a:endParaRPr lang="en-US" sz="2400" dirty="0"/>
          </a:p>
          <a:p>
            <a:r>
              <a:rPr lang="en-US" sz="2800" dirty="0"/>
              <a:t> 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770123A-4230-AD85-3D24-D328F9DE75E4}"/>
              </a:ext>
            </a:extLst>
          </p:cNvPr>
          <p:cNvSpPr/>
          <p:nvPr/>
        </p:nvSpPr>
        <p:spPr>
          <a:xfrm>
            <a:off x="3730752" y="3191256"/>
            <a:ext cx="73152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DB37F7-DAA9-4F30-AFF8-EF6D80C95657}"/>
              </a:ext>
            </a:extLst>
          </p:cNvPr>
          <p:cNvSpPr/>
          <p:nvPr/>
        </p:nvSpPr>
        <p:spPr>
          <a:xfrm>
            <a:off x="3977640" y="3820412"/>
            <a:ext cx="594360" cy="2377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3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email&#10;&#10;Description automatically generated">
            <a:extLst>
              <a:ext uri="{FF2B5EF4-FFF2-40B4-BE49-F238E27FC236}">
                <a16:creationId xmlns:a16="http://schemas.microsoft.com/office/drawing/2014/main" id="{88722233-E995-5DCB-8068-9195B0A3BC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7" b="12801"/>
          <a:stretch/>
        </p:blipFill>
        <p:spPr>
          <a:xfrm>
            <a:off x="0" y="1271016"/>
            <a:ext cx="9144000" cy="50200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B0AB6990-2BE5-7954-09C3-91AA172D8D3E}"/>
              </a:ext>
            </a:extLst>
          </p:cNvPr>
          <p:cNvSpPr/>
          <p:nvPr/>
        </p:nvSpPr>
        <p:spPr>
          <a:xfrm>
            <a:off x="68580" y="2761488"/>
            <a:ext cx="8622792" cy="1911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2C702F-0EE6-45A0-6334-0B517F24DF5F}"/>
              </a:ext>
            </a:extLst>
          </p:cNvPr>
          <p:cNvSpPr txBox="1"/>
          <p:nvPr/>
        </p:nvSpPr>
        <p:spPr>
          <a:xfrm>
            <a:off x="0" y="53035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on the </a:t>
            </a:r>
            <a:r>
              <a:rPr lang="en-US" b="1" dirty="0"/>
              <a:t>link</a:t>
            </a:r>
            <a:r>
              <a:rPr lang="en-US" dirty="0"/>
              <a:t> on the email sent by the system. This will take you to a password page.</a:t>
            </a:r>
          </a:p>
        </p:txBody>
      </p:sp>
    </p:spTree>
    <p:extLst>
      <p:ext uri="{BB962C8B-B14F-4D97-AF65-F5344CB8AC3E}">
        <p14:creationId xmlns:p14="http://schemas.microsoft.com/office/powerpoint/2010/main" val="2153174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99B48-3C33-AA0F-C8DB-9C11664A41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00" t="10178" r="3500" b="5022"/>
          <a:stretch/>
        </p:blipFill>
        <p:spPr>
          <a:xfrm>
            <a:off x="0" y="1892808"/>
            <a:ext cx="9141891" cy="47091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5EFA396-4886-CB37-BBFB-BF5A6D1A0FA1}"/>
              </a:ext>
            </a:extLst>
          </p:cNvPr>
          <p:cNvSpPr/>
          <p:nvPr/>
        </p:nvSpPr>
        <p:spPr>
          <a:xfrm>
            <a:off x="3739896" y="3008376"/>
            <a:ext cx="1376172" cy="420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1DBE169-EF2F-D074-BAA2-9F86C113C89E}"/>
              </a:ext>
            </a:extLst>
          </p:cNvPr>
          <p:cNvSpPr/>
          <p:nvPr/>
        </p:nvSpPr>
        <p:spPr>
          <a:xfrm>
            <a:off x="3739896" y="3745992"/>
            <a:ext cx="1376172" cy="4206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5B805D3-D4DC-A4C6-1219-8C5A024E74DB}"/>
              </a:ext>
            </a:extLst>
          </p:cNvPr>
          <p:cNvSpPr/>
          <p:nvPr/>
        </p:nvSpPr>
        <p:spPr>
          <a:xfrm>
            <a:off x="3352800" y="4261104"/>
            <a:ext cx="2042160" cy="1271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893538-81A9-1E8D-CC20-A56C2C440392}"/>
              </a:ext>
            </a:extLst>
          </p:cNvPr>
          <p:cNvSpPr txBox="1"/>
          <p:nvPr/>
        </p:nvSpPr>
        <p:spPr>
          <a:xfrm>
            <a:off x="-2109" y="87499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your username again and the characters you see on top.</a:t>
            </a:r>
          </a:p>
          <a:p>
            <a:r>
              <a:rPr lang="en-US" dirty="0"/>
              <a:t>Then answer the security questions that had been previously selected by you. </a:t>
            </a:r>
          </a:p>
          <a:p>
            <a:r>
              <a:rPr lang="en-US" dirty="0"/>
              <a:t>Click “Submit” </a:t>
            </a:r>
          </a:p>
        </p:txBody>
      </p:sp>
    </p:spTree>
    <p:extLst>
      <p:ext uri="{BB962C8B-B14F-4D97-AF65-F5344CB8AC3E}">
        <p14:creationId xmlns:p14="http://schemas.microsoft.com/office/powerpoint/2010/main" val="4095269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10A94B-6326-FE94-F643-AADD4BBB0B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98" r="925" b="4534"/>
          <a:stretch/>
        </p:blipFill>
        <p:spPr>
          <a:xfrm>
            <a:off x="84582" y="1591055"/>
            <a:ext cx="9059418" cy="42096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8219BD-2312-8AF5-D240-58DB8CED9B09}"/>
              </a:ext>
            </a:extLst>
          </p:cNvPr>
          <p:cNvSpPr txBox="1"/>
          <p:nvPr/>
        </p:nvSpPr>
        <p:spPr>
          <a:xfrm>
            <a:off x="0" y="9201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will take you to the main page of your </a:t>
            </a:r>
            <a:r>
              <a:rPr lang="en-US" dirty="0" err="1"/>
              <a:t>MyGo</a:t>
            </a:r>
            <a:r>
              <a:rPr lang="en-US" dirty="0"/>
              <a:t> Profile where you can view, download or print your paystubs. </a:t>
            </a:r>
          </a:p>
        </p:txBody>
      </p:sp>
    </p:spTree>
    <p:extLst>
      <p:ext uri="{BB962C8B-B14F-4D97-AF65-F5344CB8AC3E}">
        <p14:creationId xmlns:p14="http://schemas.microsoft.com/office/powerpoint/2010/main" val="7346626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D6D62D33967149A37FCE1E73AE2641" ma:contentTypeVersion="13" ma:contentTypeDescription="Create a new document." ma:contentTypeScope="" ma:versionID="6cfdf93427aa5b8e18e58ac30f8bb14f">
  <xsd:schema xmlns:xsd="http://www.w3.org/2001/XMLSchema" xmlns:xs="http://www.w3.org/2001/XMLSchema" xmlns:p="http://schemas.microsoft.com/office/2006/metadata/properties" xmlns:ns2="539cf973-c2f8-45e7-90fd-7425a32d3b17" xmlns:ns3="4919c4a2-640a-4b90-8d0c-f4a4cd344afa" targetNamespace="http://schemas.microsoft.com/office/2006/metadata/properties" ma:root="true" ma:fieldsID="a9528c5061e72bed119705da0b7e1f90" ns2:_="" ns3:_="">
    <xsd:import namespace="539cf973-c2f8-45e7-90fd-7425a32d3b17"/>
    <xsd:import namespace="4919c4a2-640a-4b90-8d0c-f4a4cd344a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9cf973-c2f8-45e7-90fd-7425a32d3b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658ed95-689e-4fa5-bd1e-24bd4ee66a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9c4a2-640a-4b90-8d0c-f4a4cd344af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5bbc9a2a-5ad6-467c-aba7-635df8d2bc5a}" ma:internalName="TaxCatchAll" ma:showField="CatchAllData" ma:web="4919c4a2-640a-4b90-8d0c-f4a4cd344a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BD24FF-6D39-4F6E-9EDB-FB9AC7DF3032}"/>
</file>

<file path=customXml/itemProps2.xml><?xml version="1.0" encoding="utf-8"?>
<ds:datastoreItem xmlns:ds="http://schemas.openxmlformats.org/officeDocument/2006/customXml" ds:itemID="{6C9462CA-B9B3-4B32-B5C6-FCE95D8D6F0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</TotalTime>
  <Words>146</Words>
  <Application>Microsoft Office PowerPoint</Application>
  <PresentationFormat>Letter Paper (8.5x11 in)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Omar Morales</dc:creator>
  <cp:lastModifiedBy>Omar Morales</cp:lastModifiedBy>
  <cp:revision>4</cp:revision>
  <dcterms:created xsi:type="dcterms:W3CDTF">2024-05-21T16:22:36Z</dcterms:created>
  <dcterms:modified xsi:type="dcterms:W3CDTF">2024-06-13T17:51:15Z</dcterms:modified>
</cp:coreProperties>
</file>